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4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D66846-120A-458E-BD31-8A845C4D20AC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922C36-14AE-42E3-B85C-2B0F149159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915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1bf8d60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1bf8d60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5E6474-D299-89C8-7DE1-945BF81CE4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C785BCC-B9D7-625D-2666-6DE7DD089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47D82F-C396-AD19-0FCA-1BA2A731E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2C3ADF-51B0-5EC8-A560-12B3F5804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B72E1C-1E7B-A82C-DA66-5679D16FC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8366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0FBDA7-3D03-F0B7-920D-F630218C1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C6AA3A2-D6B3-3D1D-1B58-E49E2FE52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5F8483-91A7-68BD-EAD3-D2ED5A989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CC5AA1-AB03-553A-38DE-7818D801E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BA5AA7-6E1A-55D1-2CBD-FD4D04B72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9040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1175946-DFB2-122F-76C9-A4A56C4E2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D30FB4B-1347-9C47-38A7-5D90A81522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0BA7C7-C04A-5138-B8D8-AC7F9A2C4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CEF7BF-EE80-C439-37F0-AAB38F776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6B8DCF-1243-0D93-7C23-CA8926442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0983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923D90-DA57-AD99-1449-E40D597A5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46AF82-F4C1-7877-F12D-69BEDD691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0F20AC-F586-9606-051A-9AD0A506B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EDDF86-5E0C-B9CE-67C5-8F9926AC2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9B1EBA-DE08-ABF2-566A-1843A77E7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8160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EC1691-1869-7C71-CB77-5E9B8393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A6CD70C-6173-7F6D-7B0D-B14A5F81D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24FE1B-0BF5-5829-D2CC-F16056060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9A7BBA-F8D7-9E13-577A-9339F1D2B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64972C-1893-C125-6C82-AC6D01546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7441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92902D-0FB0-E595-D965-1D8022899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FEBA2C-73F9-A208-13E9-B75B242ED1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2909157-1530-FC8D-D8F4-A20F9322B4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9C259B6-9789-C902-AA9B-3438B40EF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D2EB376-5EBD-FF7E-6A43-A475F732F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C6F992B-76C3-B77C-43DB-63D4F0D4D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0593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1F07B4-338D-51CB-473F-DCB6E37C9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79F691-F27D-C2C3-502A-0D35E16B6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933CCE8-AB14-A337-E1EF-506943DD79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E71AD6E-1D7D-0090-2FAE-6E74BAC5F3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723E94A-0D15-9CBB-9EFA-F345B496E0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8DC22F3-4845-93ED-85DE-0EFDBE531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2FC274F-E405-D0D2-E62D-F83BE5E51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EA1F932-B3A3-F8EE-6CCB-D64CD4250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219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22A6A0-FFC4-9E55-3F71-FDEA754A8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166E810-E0EB-348A-D047-C6F359C32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C756E24-10B7-D1AF-5010-96641F848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F39723-5107-2AEE-7EEC-31E0CFE9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4357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C3D74D3-BBD7-3A1A-3B04-AB67DA791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12A6F05-C7F3-5628-A140-A26068559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F2F69CC-AB2C-9D12-E347-E3F2AF13C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3245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C7BB48-2747-9A91-184C-0916E2B14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3967E4-B0F0-56C6-2A4F-5517CBFC2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CAA7A33-1273-5BBE-2139-A7386331E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D92E3C-AE80-A219-ACEC-3DE5E767F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5AA012-7F9B-D47C-4A31-DEF27CB68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9BF31BF-A2EC-5D59-4612-30666B4C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0208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4737F4-EAE7-60E6-E7D6-7C0046225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E1E97A9-0971-54E4-2C6E-475A6E67D9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5C6FBF0-EA5B-173D-6587-9AB39CC003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4F3D384-39C0-7634-E549-5F6422B59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9D456B6-8102-487B-AF7D-2B356D645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C44186C-7317-53E9-1BFB-C1C57BDD4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08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BE321B-357B-1394-846B-49C87897F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4205F45-036D-8484-C405-AED0EC086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E140F64-3FD3-7B42-C379-2B768D157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B654C-5083-4E40-AA57-E79E2568BD67}" type="datetimeFigureOut">
              <a:rPr lang="ru-RU" smtClean="0"/>
              <a:t>15.05.2024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7B9D54-E9FC-811A-07F0-4A0A63B02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D3CF64-F012-55F4-3E89-A72D562531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A36AD-CC73-49D9-B2DC-51ACD84680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8153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3163" y="111400"/>
            <a:ext cx="1093500" cy="12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 txBox="1"/>
          <p:nvPr/>
        </p:nvSpPr>
        <p:spPr>
          <a:xfrm>
            <a:off x="192024" y="1208200"/>
            <a:ext cx="11667744" cy="5324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09000"/>
              </a:lnSpc>
            </a:pPr>
            <a:r>
              <a:rPr lang="en" sz="1600" b="1" dirty="0">
                <a:latin typeface="Times New Roman"/>
                <a:ea typeface="Times New Roman"/>
                <a:cs typeface="Times New Roman"/>
                <a:sym typeface="Times New Roman"/>
              </a:rPr>
              <a:t>Федеральное государственное бюджетное образовательное учреждение высшего образования</a:t>
            </a:r>
            <a:endParaRPr sz="16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15000"/>
              </a:lnSpc>
              <a:spcBef>
                <a:spcPts val="1600"/>
              </a:spcBef>
            </a:pPr>
            <a:r>
              <a:rPr lang="en" sz="1600" b="1" dirty="0">
                <a:latin typeface="Times New Roman"/>
                <a:ea typeface="Times New Roman"/>
                <a:cs typeface="Times New Roman"/>
                <a:sym typeface="Times New Roman"/>
              </a:rPr>
              <a:t>«МИРЭА – Российский технологический университет»</a:t>
            </a:r>
            <a:endParaRPr sz="16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15000"/>
              </a:lnSpc>
              <a:spcBef>
                <a:spcPts val="1600"/>
              </a:spcBef>
            </a:pPr>
            <a:r>
              <a:rPr lang="en" sz="1600" b="1" dirty="0">
                <a:latin typeface="Times New Roman"/>
                <a:ea typeface="Times New Roman"/>
                <a:cs typeface="Times New Roman"/>
                <a:sym typeface="Times New Roman"/>
              </a:rPr>
              <a:t>РТУ МИРЭА</a:t>
            </a:r>
            <a:endParaRPr sz="16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438339" marR="2675400" indent="609585">
              <a:lnSpc>
                <a:spcPct val="109000"/>
              </a:lnSpc>
            </a:pPr>
            <a:r>
              <a:rPr lang="en" sz="1600" b="1" dirty="0">
                <a:latin typeface="Times New Roman"/>
                <a:ea typeface="Times New Roman"/>
                <a:cs typeface="Times New Roman"/>
                <a:sym typeface="Times New Roman"/>
              </a:rPr>
              <a:t>                    Институт информационных технологий</a:t>
            </a:r>
            <a:endParaRPr sz="16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15000"/>
              </a:lnSpc>
              <a:spcBef>
                <a:spcPts val="1600"/>
              </a:spcBef>
            </a:pPr>
            <a:r>
              <a:rPr lang="ru-RU" sz="1600" b="1" dirty="0">
                <a:latin typeface="Times New Roman"/>
                <a:ea typeface="Times New Roman"/>
                <a:cs typeface="Times New Roman"/>
                <a:sym typeface="Times New Roman"/>
              </a:rPr>
              <a:t>Кафедра практической и прикладной информатики</a:t>
            </a:r>
          </a:p>
          <a:p>
            <a:pPr algn="ctr">
              <a:lnSpc>
                <a:spcPct val="115000"/>
              </a:lnSpc>
              <a:spcBef>
                <a:spcPts val="1600"/>
              </a:spcBef>
            </a:pPr>
            <a:r>
              <a:rPr lang="ru-RU" sz="1600" b="1" dirty="0"/>
              <a:t>«Анализ и концептуальное моделирование систем»</a:t>
            </a:r>
          </a:p>
          <a:p>
            <a:pPr algn="ctr">
              <a:lnSpc>
                <a:spcPct val="115000"/>
              </a:lnSpc>
              <a:spcBef>
                <a:spcPts val="1600"/>
              </a:spcBef>
            </a:pPr>
            <a:r>
              <a:rPr lang="ru-RU" sz="1600" b="1" dirty="0"/>
              <a:t>Доклад</a:t>
            </a:r>
          </a:p>
          <a:p>
            <a:pPr algn="ctr">
              <a:lnSpc>
                <a:spcPct val="115000"/>
              </a:lnSpc>
              <a:spcBef>
                <a:spcPts val="1600"/>
              </a:spcBef>
            </a:pPr>
            <a:r>
              <a:rPr lang="ru-RU" sz="1600" b="1" dirty="0"/>
              <a:t>Современные подходы имитационного моделирования</a:t>
            </a:r>
          </a:p>
          <a:p>
            <a:pPr>
              <a:lnSpc>
                <a:spcPct val="115000"/>
              </a:lnSpc>
              <a:spcBef>
                <a:spcPts val="1600"/>
              </a:spcBef>
            </a:pP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Студент: </a:t>
            </a:r>
            <a:r>
              <a:rPr lang="ru-RU" sz="1600" dirty="0">
                <a:latin typeface="Times New Roman"/>
                <a:ea typeface="Times New Roman"/>
                <a:cs typeface="Times New Roman"/>
                <a:sym typeface="Times New Roman"/>
              </a:rPr>
              <a:t>Шило Ю</a:t>
            </a:r>
            <a:r>
              <a:rPr lang="en" sz="16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rPr lang="ru-RU" sz="16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</a:t>
            </a:r>
            <a:r>
              <a:rPr lang="en" sz="16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6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R="4182429">
              <a:lnSpc>
                <a:spcPct val="105000"/>
              </a:lnSpc>
              <a:spcBef>
                <a:spcPts val="267"/>
              </a:spcBef>
            </a:pP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Группа: ИКБО-</a:t>
            </a:r>
            <a:r>
              <a:rPr lang="ru-RU" sz="1600" dirty="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16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-22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R="4182429">
              <a:lnSpc>
                <a:spcPct val="105000"/>
              </a:lnSpc>
              <a:spcBef>
                <a:spcPts val="267"/>
              </a:spcBef>
            </a:pP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Руководитель: </a:t>
            </a:r>
            <a:r>
              <a:rPr lang="ru-RU" sz="1600" dirty="0">
                <a:latin typeface="Times New Roman"/>
                <a:ea typeface="Times New Roman"/>
                <a:cs typeface="Times New Roman"/>
                <a:sym typeface="Times New Roman"/>
              </a:rPr>
              <a:t>старший преподаватель, Свищёв А.В.</a:t>
            </a: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600" dirty="0"/>
          </a:p>
          <a:p>
            <a:pPr algn="ctr">
              <a:lnSpc>
                <a:spcPct val="115000"/>
              </a:lnSpc>
            </a:pP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Москва 202</a:t>
            </a:r>
            <a:r>
              <a:rPr lang="ru-RU" sz="1600" dirty="0"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 sz="1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endParaRPr sz="1600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C45D251-5590-23E6-1F6E-4B278CB65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34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93E5805-6D48-227F-1049-D37F586EFF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031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2F8E61D-6811-FCD8-B7CD-03C79857D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336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040F5B9-3938-AC5B-D78B-55986F8F2B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092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48CDD80-8258-2E3C-7629-0936B42B6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672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49398E6-B3CE-B4A2-5674-FE9FFDEF5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21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8A65F34-C762-23D9-DC16-CE0458970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7884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62</Words>
  <Application>Microsoft Office PowerPoint</Application>
  <PresentationFormat>Широкоэкранный</PresentationFormat>
  <Paragraphs>12</Paragraphs>
  <Slides>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Questrial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Юра Шило</dc:creator>
  <cp:lastModifiedBy>Юра Шило</cp:lastModifiedBy>
  <cp:revision>2</cp:revision>
  <dcterms:created xsi:type="dcterms:W3CDTF">2024-05-15T16:00:00Z</dcterms:created>
  <dcterms:modified xsi:type="dcterms:W3CDTF">2024-05-15T16:41:46Z</dcterms:modified>
</cp:coreProperties>
</file>

<file path=docProps/thumbnail.jpeg>
</file>